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notesMasterIdLst>
    <p:notesMasterId r:id="rId38"/>
  </p:notesMasterIdLst>
  <p:sldIdLst>
    <p:sldId id="295" r:id="rId2"/>
    <p:sldId id="296"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p:scale>
          <a:sx n="75" d="100"/>
          <a:sy n="75" d="100"/>
        </p:scale>
        <p:origin x="946"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C171C-73B7-42B0-B16D-9C4FDCAF3374}" type="datetimeFigureOut">
              <a:rPr lang="en-US" smtClean="0"/>
              <a:t>11/16/2024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CBA14C-AD0C-4DC6-B490-537AB2F12E31}" type="slidenum">
              <a:rPr lang="en-US" smtClean="0"/>
              <a:t>‹#›</a:t>
            </a:fld>
            <a:endParaRPr lang="en-US"/>
          </a:p>
        </p:txBody>
      </p:sp>
    </p:spTree>
    <p:extLst>
      <p:ext uri="{BB962C8B-B14F-4D97-AF65-F5344CB8AC3E}">
        <p14:creationId xmlns:p14="http://schemas.microsoft.com/office/powerpoint/2010/main" val="3108766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11/15/2024</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11/15/2024</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ectacular SpaceX Space Station Launch and 1st Stage Landing - Photo ...">
            <a:extLst>
              <a:ext uri="{FF2B5EF4-FFF2-40B4-BE49-F238E27FC236}">
                <a16:creationId xmlns:a16="http://schemas.microsoft.com/office/drawing/2014/main" id="{3ADD2B41-E806-3B82-3EE2-B69779080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BM Logo PNG Transparent &amp;amp; SVG Vector - Freebie Supply">
            <a:extLst>
              <a:ext uri="{FF2B5EF4-FFF2-40B4-BE49-F238E27FC236}">
                <a16:creationId xmlns:a16="http://schemas.microsoft.com/office/drawing/2014/main" id="{87D9771F-EFEB-C353-D260-3A14E550A5E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335728" y="328751"/>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C45790-E474-842A-0D0D-82D174DDA261}"/>
              </a:ext>
            </a:extLst>
          </p:cNvPr>
          <p:cNvSpPr/>
          <p:nvPr/>
        </p:nvSpPr>
        <p:spPr>
          <a:xfrm>
            <a:off x="9330928" y="178311"/>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178F5AA-FFD2-EB05-3836-437BF9FDF53C}"/>
              </a:ext>
            </a:extLst>
          </p:cNvPr>
          <p:cNvSpPr txBox="1">
            <a:spLocks/>
          </p:cNvSpPr>
          <p:nvPr/>
        </p:nvSpPr>
        <p:spPr>
          <a:xfrm>
            <a:off x="469548" y="5270072"/>
            <a:ext cx="9667626" cy="982756"/>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Tw Cen MT Condensed" panose="020B0606020104020203" pitchFamily="34" charset="77"/>
              </a:rPr>
              <a:t>Applied Data Science capstone</a:t>
            </a:r>
          </a:p>
        </p:txBody>
      </p:sp>
      <p:sp>
        <p:nvSpPr>
          <p:cNvPr id="5" name="Rectangle 4">
            <a:extLst>
              <a:ext uri="{FF2B5EF4-FFF2-40B4-BE49-F238E27FC236}">
                <a16:creationId xmlns:a16="http://schemas.microsoft.com/office/drawing/2014/main" id="{5D27FA97-2F43-872F-50CE-9888878B787A}"/>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6E726B-01E8-EC01-BCE4-F9BB20ADD9A5}"/>
              </a:ext>
            </a:extLst>
          </p:cNvPr>
          <p:cNvSpPr txBox="1"/>
          <p:nvPr/>
        </p:nvSpPr>
        <p:spPr>
          <a:xfrm>
            <a:off x="8613058" y="5466255"/>
            <a:ext cx="3106877" cy="738664"/>
          </a:xfrm>
          <a:prstGeom prst="rect">
            <a:avLst/>
          </a:prstGeom>
          <a:noFill/>
        </p:spPr>
        <p:txBody>
          <a:bodyPr wrap="square" rtlCol="0">
            <a:spAutoFit/>
          </a:bodyPr>
          <a:lstStyle/>
          <a:p>
            <a:pPr algn="r"/>
            <a:r>
              <a:rPr lang="en-US" sz="2400" b="1" dirty="0">
                <a:solidFill>
                  <a:schemeClr val="bg1"/>
                </a:solidFill>
                <a:latin typeface="Tw Cen MT" panose="020B0602020104020603" pitchFamily="34" charset="77"/>
              </a:rPr>
              <a:t>Rishabh </a:t>
            </a:r>
            <a:r>
              <a:rPr lang="en-US" sz="2400" b="1" dirty="0" err="1">
                <a:solidFill>
                  <a:schemeClr val="bg1"/>
                </a:solidFill>
                <a:latin typeface="Tw Cen MT" panose="020B0602020104020603" pitchFamily="34" charset="77"/>
              </a:rPr>
              <a:t>Kumaer</a:t>
            </a:r>
            <a:r>
              <a:rPr lang="en-US" sz="2400" b="1" dirty="0">
                <a:solidFill>
                  <a:schemeClr val="bg1"/>
                </a:solidFill>
                <a:latin typeface="Tw Cen MT" panose="020B0602020104020603" pitchFamily="34" charset="77"/>
              </a:rPr>
              <a:t> Sahu</a:t>
            </a:r>
          </a:p>
          <a:p>
            <a:pPr algn="r"/>
            <a:r>
              <a:rPr lang="en-US" b="1" dirty="0">
                <a:solidFill>
                  <a:schemeClr val="bg1"/>
                </a:solidFill>
                <a:latin typeface="Tw Cen MT" panose="020B0602020104020603" pitchFamily="34" charset="77"/>
              </a:rPr>
              <a:t>November 15, 2024</a:t>
            </a:r>
          </a:p>
        </p:txBody>
      </p:sp>
      <p:sp>
        <p:nvSpPr>
          <p:cNvPr id="9" name="TextBox 8">
            <a:extLst>
              <a:ext uri="{FF2B5EF4-FFF2-40B4-BE49-F238E27FC236}">
                <a16:creationId xmlns:a16="http://schemas.microsoft.com/office/drawing/2014/main" id="{8E50C561-A5FF-063E-6C8D-CB34DF03C57C}"/>
              </a:ext>
            </a:extLst>
          </p:cNvPr>
          <p:cNvSpPr txBox="1"/>
          <p:nvPr/>
        </p:nvSpPr>
        <p:spPr>
          <a:xfrm>
            <a:off x="0" y="6457890"/>
            <a:ext cx="12192000" cy="553998"/>
          </a:xfrm>
          <a:prstGeom prst="rect">
            <a:avLst/>
          </a:prstGeom>
          <a:noFill/>
        </p:spPr>
        <p:txBody>
          <a:bodyPr wrap="square" rtlCol="0">
            <a:spAutoFit/>
          </a:bodyPr>
          <a:lstStyle/>
          <a:p>
            <a:r>
              <a:rPr lang="en-US" sz="1000" dirty="0">
                <a:solidFill>
                  <a:schemeClr val="bg1"/>
                </a:solidFill>
              </a:rPr>
              <a:t>Background image: </a:t>
            </a:r>
            <a:r>
              <a:rPr lang="en-US" sz="1000" dirty="0">
                <a:solidFill>
                  <a:schemeClr val="bg1">
                    <a:lumMod val="95000"/>
                  </a:schemeClr>
                </a:solidFill>
              </a:rPr>
              <a:t>https://th.bing.com/th/id/R.9dbe2ee5cb9a2b142dcd0a88ee9d5ea8?rik=PaFeuni8Dgn1sQ&amp;riu=http%3a%2f%2fwww.universetoday.com%2fwp-content%2fuploads%2f2017%2f02%2fDSC3618.jpg&amp;ehk=1B%2foE1zBtoZMaIeKDZPMhNY7AocuOxx2GTj3qlu8j1M%3d&amp;risl=&amp;pid=ImgRaw&amp;r=0</a:t>
            </a:r>
          </a:p>
          <a:p>
            <a:endParaRPr lang="en-US" sz="1000" dirty="0">
              <a:solidFill>
                <a:schemeClr val="bg1"/>
              </a:solidFill>
            </a:endParaRPr>
          </a:p>
        </p:txBody>
      </p:sp>
    </p:spTree>
    <p:extLst>
      <p:ext uri="{BB962C8B-B14F-4D97-AF65-F5344CB8AC3E}">
        <p14:creationId xmlns:p14="http://schemas.microsoft.com/office/powerpoint/2010/main" val="2363092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pectacular SpaceX Space Station Launch and 1st Stage Landing - Photo ...">
            <a:extLst>
              <a:ext uri="{FF2B5EF4-FFF2-40B4-BE49-F238E27FC236}">
                <a16:creationId xmlns:a16="http://schemas.microsoft.com/office/drawing/2014/main" id="{D1699BA4-946D-06B4-EE48-B5E385016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151"/>
            <a:ext cx="12280490" cy="75798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B458BF8-EB11-CB0F-DEEE-E6740E534DF6}"/>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buFont typeface="Arial" panose="020B0604020202020204" pitchFamily="34" charset="0"/>
              <a:buChar char="•"/>
            </a:pPr>
            <a:endParaRPr lang="en-US" sz="3200" dirty="0">
              <a:solidFill>
                <a:schemeClr val="bg1"/>
              </a:solidFill>
              <a:latin typeface="Tw Cen MT" panose="020B0602020104020603" pitchFamily="34" charset="77"/>
            </a:endParaRPr>
          </a:p>
          <a:p>
            <a:pPr marL="800100" lvl="1" indent="-342900">
              <a:buFont typeface="Arial" panose="020B0604020202020204" pitchFamily="34" charset="0"/>
              <a:buChar char="•"/>
            </a:pPr>
            <a:endParaRPr lang="en-US" sz="3200" dirty="0">
              <a:solidFill>
                <a:schemeClr val="bg1"/>
              </a:solidFill>
              <a:latin typeface="Tw Cen MT" panose="020B0602020104020603" pitchFamily="34" charset="77"/>
            </a:endParaRPr>
          </a:p>
          <a:p>
            <a:pPr marL="800100" lvl="1" indent="-342900">
              <a:buFont typeface="Arial" panose="020B0604020202020204" pitchFamily="34" charset="0"/>
              <a:buChar char="•"/>
            </a:pPr>
            <a:r>
              <a:rPr lang="en-US" sz="3200" dirty="0">
                <a:solidFill>
                  <a:schemeClr val="bg1"/>
                </a:solidFill>
                <a:latin typeface="Tw Cen MT" panose="020B0602020104020603" pitchFamily="34" charset="77"/>
              </a:rPr>
              <a:t>Executive Summary</a:t>
            </a:r>
          </a:p>
          <a:p>
            <a:pPr marL="800100" lvl="1" indent="-342900">
              <a:buFont typeface="Arial" panose="020B0604020202020204" pitchFamily="34" charset="0"/>
              <a:buChar char="•"/>
            </a:pPr>
            <a:r>
              <a:rPr lang="en-US" sz="3200" dirty="0">
                <a:solidFill>
                  <a:schemeClr val="bg1"/>
                </a:solidFill>
                <a:latin typeface="Tw Cen MT" panose="020B0602020104020603" pitchFamily="34" charset="77"/>
              </a:rPr>
              <a:t>Introduction</a:t>
            </a:r>
          </a:p>
          <a:p>
            <a:pPr marL="800100" lvl="1" indent="-342900">
              <a:buFont typeface="Arial" panose="020B0604020202020204" pitchFamily="34" charset="0"/>
              <a:buChar char="•"/>
            </a:pPr>
            <a:r>
              <a:rPr lang="en-US" sz="3200" dirty="0">
                <a:solidFill>
                  <a:schemeClr val="bg1"/>
                </a:solidFill>
                <a:latin typeface="Tw Cen MT" panose="020B0602020104020603" pitchFamily="34" charset="77"/>
              </a:rPr>
              <a:t>Methodology</a:t>
            </a:r>
          </a:p>
          <a:p>
            <a:pPr marL="800100" lvl="1" indent="-342900">
              <a:buFont typeface="Arial" panose="020B0604020202020204" pitchFamily="34" charset="0"/>
              <a:buChar char="•"/>
            </a:pPr>
            <a:r>
              <a:rPr lang="en-US" sz="3200" dirty="0">
                <a:solidFill>
                  <a:schemeClr val="bg1"/>
                </a:solidFill>
                <a:latin typeface="Tw Cen MT" panose="020B0602020104020603" pitchFamily="34" charset="77"/>
              </a:rPr>
              <a:t>Results</a:t>
            </a:r>
          </a:p>
          <a:p>
            <a:pPr marL="800100" lvl="1" indent="-342900">
              <a:buFont typeface="Arial" panose="020B0604020202020204" pitchFamily="34" charset="0"/>
              <a:buChar char="•"/>
            </a:pPr>
            <a:r>
              <a:rPr lang="en-US" sz="3200" dirty="0">
                <a:solidFill>
                  <a:schemeClr val="bg1"/>
                </a:solidFill>
                <a:latin typeface="Tw Cen MT" panose="020B0602020104020603" pitchFamily="34" charset="77"/>
              </a:rPr>
              <a:t>Discussion </a:t>
            </a:r>
          </a:p>
          <a:p>
            <a:pPr marL="800100" lvl="1" indent="-342900">
              <a:buFont typeface="Arial" panose="020B0604020202020204" pitchFamily="34" charset="0"/>
              <a:buChar char="•"/>
            </a:pPr>
            <a:r>
              <a:rPr lang="en-US" sz="3200" dirty="0">
                <a:solidFill>
                  <a:schemeClr val="bg1"/>
                </a:solidFill>
                <a:latin typeface="Tw Cen MT" panose="020B0602020104020603" pitchFamily="34" charset="77"/>
              </a:rPr>
              <a:t>Conclusion</a:t>
            </a:r>
          </a:p>
        </p:txBody>
      </p:sp>
      <p:sp>
        <p:nvSpPr>
          <p:cNvPr id="9" name="TextBox 8">
            <a:extLst>
              <a:ext uri="{FF2B5EF4-FFF2-40B4-BE49-F238E27FC236}">
                <a16:creationId xmlns:a16="http://schemas.microsoft.com/office/drawing/2014/main" id="{B9251561-2FB5-00BC-E6F5-DD7E4E9951C2}"/>
              </a:ext>
            </a:extLst>
          </p:cNvPr>
          <p:cNvSpPr txBox="1"/>
          <p:nvPr/>
        </p:nvSpPr>
        <p:spPr>
          <a:xfrm>
            <a:off x="1091381" y="1062477"/>
            <a:ext cx="4031225" cy="1046440"/>
          </a:xfrm>
          <a:prstGeom prst="rect">
            <a:avLst/>
          </a:prstGeom>
          <a:noFill/>
        </p:spPr>
        <p:txBody>
          <a:bodyPr wrap="square" rtlCol="0">
            <a:spAutoFit/>
          </a:bodyPr>
          <a:lstStyle/>
          <a:p>
            <a:r>
              <a:rPr lang="en-US" sz="4400" b="1" dirty="0">
                <a:solidFill>
                  <a:schemeClr val="bg1"/>
                </a:solidFill>
                <a:latin typeface="Tw Cen MT Condensed" panose="020B0606020104020203" pitchFamily="34" charset="77"/>
              </a:rPr>
              <a:t>ELEMENTS</a:t>
            </a:r>
          </a:p>
          <a:p>
            <a:endParaRPr lang="en-US" dirty="0"/>
          </a:p>
        </p:txBody>
      </p:sp>
    </p:spTree>
    <p:extLst>
      <p:ext uri="{BB962C8B-B14F-4D97-AF65-F5344CB8AC3E}">
        <p14:creationId xmlns:p14="http://schemas.microsoft.com/office/powerpoint/2010/main" val="2632948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TotalTime>
  <Words>2126</Words>
  <Application>Microsoft Office PowerPoint</Application>
  <PresentationFormat>Widescreen</PresentationFormat>
  <Paragraphs>342</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PowerPoint Presentation</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rishabh sahu</cp:lastModifiedBy>
  <cp:revision>202</cp:revision>
  <dcterms:created xsi:type="dcterms:W3CDTF">2022-01-04T01:00:05Z</dcterms:created>
  <dcterms:modified xsi:type="dcterms:W3CDTF">2024-11-16T05:01:15Z</dcterms:modified>
</cp:coreProperties>
</file>